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FF"/>
    <a:srgbClr val="009999"/>
    <a:srgbClr val="0066CC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>
        <p:scale>
          <a:sx n="72" d="100"/>
          <a:sy n="72" d="100"/>
        </p:scale>
        <p:origin x="-55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63F75D4B-A76A-4B83-A030-DD9AA1934A0B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A3832E46-217A-4003-89B4-AE4535FD5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91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AAD82384-43C6-499E-8F64-C0FF2E8D10F6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AEE19199-E624-49BA-BB69-33CA7E68E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7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9199-E624-49BA-BB69-33CA7E68EEA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4411"/>
            <a:ext cx="7772400" cy="891530"/>
          </a:xfrm>
        </p:spPr>
        <p:txBody>
          <a:bodyPr anchor="b" anchorCtr="0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1530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DCDC-4F75-408A-86B1-1F8006D5F50C}" type="datetime1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F40C-35A3-44E7-BD19-4720840F7E23}" type="datetime1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3" y="3786179"/>
            <a:ext cx="76671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3" y="2285992"/>
            <a:ext cx="7667129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FAAB-E4AA-4AB4-BD9E-12328AB390E6}" type="datetime1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560" y="188532"/>
            <a:ext cx="80648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285861"/>
            <a:ext cx="8075240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F14E5-7F65-4700-B3B3-8E56AFCF7542}" type="datetime1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2040" y="6356350"/>
            <a:ext cx="2568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979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72396" y="607220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</a:t>
            </a:r>
            <a:r>
              <a:rPr lang="en-US" baseline="0" dirty="0" smtClean="0"/>
              <a:t> Logo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Rating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2015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Overriding </a:t>
            </a:r>
            <a:r>
              <a:rPr lang="en-US" dirty="0" smtClean="0"/>
              <a:t>Principles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143000"/>
            <a:ext cx="4722440" cy="397193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Develop each </a:t>
            </a:r>
            <a:r>
              <a:rPr lang="en-US" dirty="0" smtClean="0"/>
              <a:t>individual </a:t>
            </a:r>
            <a:endParaRPr lang="en-US" dirty="0"/>
          </a:p>
          <a:p>
            <a:r>
              <a:rPr lang="en-US" dirty="0"/>
              <a:t>Improve our on field work</a:t>
            </a:r>
          </a:p>
          <a:p>
            <a:r>
              <a:rPr lang="en-US" dirty="0"/>
              <a:t>Support instructional goals</a:t>
            </a:r>
          </a:p>
          <a:p>
            <a:pPr lvl="1"/>
            <a:r>
              <a:rPr lang="en-US" dirty="0" smtClean="0"/>
              <a:t>Safety</a:t>
            </a:r>
            <a:endParaRPr lang="en-US" dirty="0"/>
          </a:p>
          <a:p>
            <a:pPr lvl="1"/>
            <a:r>
              <a:rPr lang="en-US" dirty="0"/>
              <a:t>Qualified</a:t>
            </a:r>
          </a:p>
          <a:p>
            <a:pPr lvl="1"/>
            <a:r>
              <a:rPr lang="en-US" dirty="0"/>
              <a:t>Rules </a:t>
            </a:r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Consistency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constructive feedback</a:t>
            </a:r>
          </a:p>
          <a:p>
            <a:r>
              <a:rPr lang="en-US" dirty="0"/>
              <a:t>It’s not just about the playoffs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1092369"/>
            <a:ext cx="3429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1400+ Observations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524000"/>
            <a:ext cx="3352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Positive Feedback 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0675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Yes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4064169"/>
            <a:ext cx="4114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Needs More Development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4521369"/>
            <a:ext cx="2971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Consistent Message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Program Will be Different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strict formula based approach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Week zero observations</a:t>
            </a:r>
          </a:p>
          <a:p>
            <a:pPr lvl="1"/>
            <a:r>
              <a:rPr lang="en-US" dirty="0" smtClean="0"/>
              <a:t>Mistakes </a:t>
            </a:r>
            <a:r>
              <a:rPr lang="en-US" dirty="0"/>
              <a:t>happen</a:t>
            </a:r>
          </a:p>
          <a:p>
            <a:pPr lvl="1"/>
            <a:r>
              <a:rPr lang="en-US" dirty="0"/>
              <a:t>Body </a:t>
            </a:r>
            <a:r>
              <a:rPr lang="en-US" dirty="0" smtClean="0"/>
              <a:t>of your </a:t>
            </a:r>
            <a:r>
              <a:rPr lang="en-US" dirty="0"/>
              <a:t>work</a:t>
            </a:r>
          </a:p>
          <a:p>
            <a:pPr lvl="1"/>
            <a:r>
              <a:rPr lang="en-US" dirty="0"/>
              <a:t>Can’t just come down to “test scores”</a:t>
            </a:r>
          </a:p>
          <a:p>
            <a:pPr lvl="1"/>
            <a:r>
              <a:rPr lang="en-US" dirty="0"/>
              <a:t>“Best Practices” from other associations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808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Rating Committee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Chairman &amp; Asst. Chairman</a:t>
            </a:r>
          </a:p>
          <a:p>
            <a:r>
              <a:rPr lang="en-US" dirty="0"/>
              <a:t>Minimum of 10 current OCFOA </a:t>
            </a:r>
            <a:r>
              <a:rPr lang="en-US" dirty="0" smtClean="0"/>
              <a:t>members - 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2 non-crew </a:t>
            </a:r>
            <a:r>
              <a:rPr lang="en-US" dirty="0" smtClean="0"/>
              <a:t>members -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Each position represented</a:t>
            </a:r>
          </a:p>
          <a:p>
            <a:r>
              <a:rPr lang="en-US" dirty="0"/>
              <a:t>5 groups – one for each position</a:t>
            </a:r>
          </a:p>
          <a:p>
            <a:pPr lvl="1"/>
            <a:r>
              <a:rPr lang="en-US" dirty="0"/>
              <a:t>Each group will be responsible for gathering and ranking a single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07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Rating Inputs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 season observations (on-line input)</a:t>
            </a:r>
          </a:p>
          <a:p>
            <a:r>
              <a:rPr lang="en-US" dirty="0"/>
              <a:t>Coaches “observations” (on-line input</a:t>
            </a:r>
            <a:r>
              <a:rPr lang="en-US" dirty="0" smtClean="0"/>
              <a:t>) – </a:t>
            </a:r>
            <a:r>
              <a:rPr lang="en-US" dirty="0" smtClean="0">
                <a:solidFill>
                  <a:srgbClr val="FF0000"/>
                </a:solidFill>
              </a:rPr>
              <a:t>400+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Test scores</a:t>
            </a:r>
          </a:p>
          <a:p>
            <a:r>
              <a:rPr lang="en-US" dirty="0"/>
              <a:t>Past season(s) observations / information</a:t>
            </a:r>
          </a:p>
          <a:p>
            <a:r>
              <a:rPr lang="en-US" dirty="0"/>
              <a:t>Other information</a:t>
            </a:r>
          </a:p>
          <a:p>
            <a:endParaRPr lang="en-US" dirty="0"/>
          </a:p>
          <a:p>
            <a:pPr marL="36576" indent="0">
              <a:buNone/>
            </a:pPr>
            <a:r>
              <a:rPr lang="en-US" sz="3900" dirty="0"/>
              <a:t>It is about the body of your work</a:t>
            </a:r>
            <a:r>
              <a:rPr lang="en-US" sz="3900" dirty="0" smtClean="0"/>
              <a:t>! 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53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It </a:t>
            </a:r>
            <a:r>
              <a:rPr lang="en-US" dirty="0" smtClean="0"/>
              <a:t>Worked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915400" cy="3786214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/>
              <a:t>Information obtained by each position group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Rank each person from the top on </a:t>
            </a:r>
            <a:r>
              <a:rPr lang="en-US" dirty="0" smtClean="0"/>
              <a:t>down </a:t>
            </a:r>
            <a:endParaRPr lang="en-US" dirty="0">
              <a:solidFill>
                <a:srgbClr val="FF0000"/>
              </a:solidFill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Present their recommendation at the final rating meeting with rationale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Entire committee </a:t>
            </a:r>
            <a:r>
              <a:rPr lang="en-US" dirty="0" smtClean="0"/>
              <a:t>will </a:t>
            </a:r>
            <a:r>
              <a:rPr lang="en-US" dirty="0"/>
              <a:t>finalize / </a:t>
            </a:r>
            <a:r>
              <a:rPr lang="en-US" dirty="0" smtClean="0"/>
              <a:t>endorse </a:t>
            </a:r>
            <a:endParaRPr lang="en-US" dirty="0">
              <a:solidFill>
                <a:srgbClr val="FF0000"/>
              </a:solidFill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Final step – President, Assigner, Instructional Chair, Ratings Chair finalize for Board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02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Crew Responsibilities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285861"/>
            <a:ext cx="8303840" cy="378621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Minimum of 2 observations per </a:t>
            </a:r>
            <a:r>
              <a:rPr lang="en-US" dirty="0" smtClean="0"/>
              <a:t>crew - </a:t>
            </a:r>
            <a:r>
              <a:rPr lang="en-US" dirty="0" smtClean="0">
                <a:solidFill>
                  <a:srgbClr val="FF0000"/>
                </a:solidFill>
              </a:rPr>
              <a:t>Achieved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Primary emphasis – Mechanics &amp; Penalty </a:t>
            </a:r>
            <a:r>
              <a:rPr lang="en-US" dirty="0" smtClean="0"/>
              <a:t>Enforcement – </a:t>
            </a:r>
            <a:r>
              <a:rPr lang="en-US" dirty="0" smtClean="0">
                <a:solidFill>
                  <a:srgbClr val="FF0000"/>
                </a:solidFill>
              </a:rPr>
              <a:t>More work needs to be done in this area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All Positives and Negatives must be supported by a </a:t>
            </a:r>
            <a:r>
              <a:rPr lang="en-US" dirty="0" smtClean="0"/>
              <a:t>comment - </a:t>
            </a:r>
            <a:r>
              <a:rPr lang="en-US" dirty="0">
                <a:solidFill>
                  <a:srgbClr val="FF0000"/>
                </a:solidFill>
              </a:rPr>
              <a:t>Better comments are needed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Additional inputs include</a:t>
            </a:r>
          </a:p>
          <a:p>
            <a:pPr lvl="1"/>
            <a:r>
              <a:rPr lang="en-US" sz="1900" dirty="0"/>
              <a:t>Appearance</a:t>
            </a:r>
          </a:p>
          <a:p>
            <a:pPr lvl="1"/>
            <a:r>
              <a:rPr lang="en-US" sz="1900" dirty="0"/>
              <a:t>Ball mechanics</a:t>
            </a:r>
          </a:p>
          <a:p>
            <a:pPr lvl="1"/>
            <a:r>
              <a:rPr lang="en-US" sz="1900" dirty="0"/>
              <a:t>Sideline control</a:t>
            </a:r>
          </a:p>
          <a:p>
            <a:pPr lvl="1"/>
            <a:r>
              <a:rPr lang="en-US" sz="1900" dirty="0"/>
              <a:t>Half time duties</a:t>
            </a:r>
          </a:p>
          <a:p>
            <a:pPr lvl="1"/>
            <a:r>
              <a:rPr lang="en-US" sz="1900" dirty="0"/>
              <a:t>The crew’s over all team 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350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Information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Non-crew </a:t>
            </a:r>
            <a:r>
              <a:rPr lang="en-US" dirty="0" smtClean="0"/>
              <a:t>games – </a:t>
            </a:r>
            <a:r>
              <a:rPr lang="en-US" dirty="0" smtClean="0">
                <a:solidFill>
                  <a:srgbClr val="FF0000"/>
                </a:solidFill>
              </a:rPr>
              <a:t>Needs Work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Referee responsible to rate each crew member</a:t>
            </a:r>
          </a:p>
          <a:p>
            <a:r>
              <a:rPr lang="en-US" dirty="0"/>
              <a:t>Formal </a:t>
            </a:r>
            <a:r>
              <a:rPr lang="en-US" dirty="0" smtClean="0"/>
              <a:t>appeals process – </a:t>
            </a:r>
            <a:r>
              <a:rPr lang="en-US" dirty="0" smtClean="0">
                <a:solidFill>
                  <a:srgbClr val="FF0000"/>
                </a:solidFill>
              </a:rPr>
              <a:t>No appeals received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Next Steps </a:t>
            </a:r>
          </a:p>
          <a:p>
            <a:pPr lvl="1"/>
            <a:r>
              <a:rPr lang="en-US" dirty="0" smtClean="0"/>
              <a:t>Finalize the committee</a:t>
            </a:r>
          </a:p>
          <a:p>
            <a:pPr lvl="1"/>
            <a:r>
              <a:rPr lang="en-US" dirty="0" smtClean="0"/>
              <a:t>Finalize observation emphasis areas</a:t>
            </a:r>
          </a:p>
          <a:p>
            <a:pPr lvl="1"/>
            <a:r>
              <a:rPr lang="en-US" dirty="0" smtClean="0"/>
              <a:t>Next meeting – questions in each classroom or contact me directly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967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Rating Program Moving Forward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2014 program will be the base for 2015</a:t>
            </a:r>
          </a:p>
          <a:p>
            <a:pPr lvl="1"/>
            <a:r>
              <a:rPr lang="en-US" dirty="0" smtClean="0"/>
              <a:t>Non crew varsity observation process – Crew assignments</a:t>
            </a:r>
          </a:p>
          <a:p>
            <a:pPr lvl="1"/>
            <a:r>
              <a:rPr lang="en-US" dirty="0"/>
              <a:t>Review observation criteria by </a:t>
            </a:r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Training on how to complete the observation form with comments that are useful</a:t>
            </a:r>
          </a:p>
          <a:p>
            <a:pPr lvl="1"/>
            <a:r>
              <a:rPr lang="en-US" dirty="0" smtClean="0"/>
              <a:t>Additional testing is being explored as a component of the program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Classified - Personal Information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6029980"/>
            <a:ext cx="16764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OCFOA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459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0020free">
  <a:themeElements>
    <a:clrScheme name="white_ orange, red, blue, green">
      <a:dk1>
        <a:srgbClr val="FFFFFF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00_0020free</Template>
  <TotalTime>0</TotalTime>
  <Words>422</Words>
  <Application>Microsoft Office PowerPoint</Application>
  <PresentationFormat>On-screen Show (4:3)</PresentationFormat>
  <Paragraphs>105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00_0020free</vt:lpstr>
      <vt:lpstr> Rating Program</vt:lpstr>
      <vt:lpstr>The Overriding Principles</vt:lpstr>
      <vt:lpstr>This Program Will be Different</vt:lpstr>
      <vt:lpstr>The Rating Committee</vt:lpstr>
      <vt:lpstr>Rating Inputs</vt:lpstr>
      <vt:lpstr>How It Worked</vt:lpstr>
      <vt:lpstr>Crew Responsibilities</vt:lpstr>
      <vt:lpstr>Other Information</vt:lpstr>
      <vt:lpstr>Rating Program Moving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2014-07-07T21:38:01Z</dcterms:created>
  <dcterms:modified xsi:type="dcterms:W3CDTF">2015-04-22T22:02:29Z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ATIntVersion">
    <vt:i4>15</vt:i4>
  </property>
  <property fmtid="{D5CDD505-2E9C-101B-9397-08002B2CF9AE}" pid="3" name="FILEGUID">
    <vt:lpwstr>a1ddd1e2-41df-44b9-834d-8e6b711854ac</vt:lpwstr>
  </property>
  <property fmtid="{D5CDD505-2E9C-101B-9397-08002B2CF9AE}" pid="4" name="MODFILEGUID">
    <vt:lpwstr>0771fa9e-de3a-4720-8b3f-31947451260b</vt:lpwstr>
  </property>
  <property fmtid="{D5CDD505-2E9C-101B-9397-08002B2CF9AE}" pid="5" name="FILEOWNER">
    <vt:lpwstr>T69977</vt:lpwstr>
  </property>
  <property fmtid="{D5CDD505-2E9C-101B-9397-08002B2CF9AE}" pid="6" name="MODFILEOWNER">
    <vt:lpwstr>T69977</vt:lpwstr>
  </property>
  <property fmtid="{D5CDD505-2E9C-101B-9397-08002B2CF9AE}" pid="7" name="IPPCLASS">
    <vt:i4>3</vt:i4>
  </property>
  <property fmtid="{D5CDD505-2E9C-101B-9397-08002B2CF9AE}" pid="8" name="MODIPPCLASS">
    <vt:i4>3</vt:i4>
  </property>
  <property fmtid="{D5CDD505-2E9C-101B-9397-08002B2CF9AE}" pid="9" name="MACHINEID">
    <vt:lpwstr>AOCL281088</vt:lpwstr>
  </property>
  <property fmtid="{D5CDD505-2E9C-101B-9397-08002B2CF9AE}" pid="10" name="MODMACHINEID">
    <vt:lpwstr>AOCL281088</vt:lpwstr>
  </property>
  <property fmtid="{D5CDD505-2E9C-101B-9397-08002B2CF9AE}" pid="11" name="CURRENTCLASS">
    <vt:lpwstr>Classified - Personal Information</vt:lpwstr>
  </property>
</Properties>
</file>